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  <p:sldId id="272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4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0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1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5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1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5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9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2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4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DC99-0443-4209-8CDD-69334381C6C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8B921-3CEA-48EA-8115-B771AB4D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6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pn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35.jpeg"/><Relationship Id="rId4" Type="http://schemas.openxmlformats.org/officeDocument/2006/relationships/image" Target="../media/image1.pn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1.pn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8.jpeg"/><Relationship Id="rId4" Type="http://schemas.openxmlformats.org/officeDocument/2006/relationships/image" Target="../media/image1.pn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5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" y="638629"/>
            <a:ext cx="12153383" cy="62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ПРОФЕССИЙ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84342" y="4920343"/>
            <a:ext cx="2423886" cy="87448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КОРНЕЕВА Т.В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1673" y="133883"/>
            <a:ext cx="10011459" cy="71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ЧЕМ ЗАНИМАЕТСЯ? ОПИШИ ПРОФЕССИЮ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thumbs.dreamstime.com/b/%D0%BC%D0%B8-%D1%8B%D0%B9-%D0%BC%D0%B0-%D1%8C%D1%87%D0%B8%D0%BA-%D0%B8%D0%B3%D1%80%D0%B0%D1%8F-%D1%81%D0%BA%D1%80%D0%B8%D0%BF%D0%BA%D1%83-5771484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924175"/>
            <a:ext cx="22320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муз" descr="https://dshi4.kst.muzkult.ru/media/2021/04/04/1249811899/1_aprely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18028"/>
            <a:ext cx="334803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s://adonius.club/uploads/posts/2022-01/1643135472_1-adonius-club-p-vopros-na-prozrachnom-fone-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1400175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док" descr="https://detskiy-sad.com/wp-content/uploads/2021/11/dem-mat-professii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92" y="920724"/>
            <a:ext cx="225425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8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1673" y="133883"/>
            <a:ext cx="9804425" cy="71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ЧЕМ ЗАНИМАЕТСЯ? ОПИШИ ПРОФЕССИЮ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www.digiseller.ru/preview/634887/p1_2855942_11f9d2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70" y="3461996"/>
            <a:ext cx="19431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учи\Picture 2" descr="https://shkolashmakovskaya-r45.gosweb.gosuslugi.ru/netcat_files/69/40/Pravila_obucheniy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>
            <a:fillRect/>
          </a:stretch>
        </p:blipFill>
        <p:spPr bwMode="auto">
          <a:xfrm>
            <a:off x="1124220" y="941046"/>
            <a:ext cx="30972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s://adonius.club/uploads/posts/2022-01/1643135472_1-adonius-club-p-vopros-na-prozrachnom-fone-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70" y="2022134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воспит Рисунок 2" descr="scale_1200 (1).jf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b="-49265"/>
          <a:stretch>
            <a:fillRect/>
          </a:stretch>
        </p:blipFill>
        <p:spPr bwMode="auto">
          <a:xfrm>
            <a:off x="6740795" y="844209"/>
            <a:ext cx="42989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повор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6679" y="844209"/>
            <a:ext cx="6441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оценки в дневник выставлять,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по классу с журналом гулять.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руках указка, не огнетушитель,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потому, что ведь это...</a:t>
            </a:r>
            <a:endParaRPr lang="ru-RU" altLang="ru-RU" sz="2400" b="1" dirty="0">
              <a:solidFill>
                <a:srgbClr val="9537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учит" descr="https://www.digiseller.ru/preview/634887/p1_2855942_11f9d2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23" y="915646"/>
            <a:ext cx="154781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продавец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36" y="844209"/>
            <a:ext cx="15621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парих" descr="thumb_img_5710ae8e70a52_resize_900_500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098" y="3581059"/>
            <a:ext cx="20716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док" descr="https://www.tdgb-mos.ru/wp-content/uploads/2019/05/medsestr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r="29497"/>
          <a:stretch>
            <a:fillRect/>
          </a:stretch>
        </p:blipFill>
        <p:spPr bwMode="auto">
          <a:xfrm>
            <a:off x="2648998" y="3363571"/>
            <a:ext cx="139541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i.pinimg.com/736x/04/af/09/04af0932b83e2ed6b4d5fbab6a3b962f--chefs-clipart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11" y="4027146"/>
            <a:ext cx="1404937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6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учит" descr="scale_1200 (1).jf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b="10065"/>
          <a:stretch>
            <a:fillRect/>
          </a:stretch>
        </p:blipFill>
        <p:spPr bwMode="auto">
          <a:xfrm>
            <a:off x="3071813" y="3079750"/>
            <a:ext cx="49323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844925" y="357188"/>
            <a:ext cx="4392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нас в садике встречает,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домой нас провожает,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нами водит хоровод,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нами пляшет и поет,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с нами ходит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занятия проводит?</a:t>
            </a:r>
            <a:endParaRPr lang="ru-RU" altLang="ru-RU" sz="2400" b="1" dirty="0">
              <a:solidFill>
                <a:srgbClr val="9537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швея" descr="c2d4486c3526a3fdbba96b2d78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11188"/>
            <a:ext cx="211613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прода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57188"/>
            <a:ext cx="14890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док" descr="http://xn--80aaaahcjbdee5anmhdl7agnbh9bhdkl.xn--p1acf/attachments/Image/hello_html_7c3ba855.png?template=gener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2574925"/>
            <a:ext cx="186213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ба" descr="http://tili-mili-tryamdiya.ru/wp-content/uploads/2016/04/f7167b357e5e7f9bc3d1f446b7ec399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1F2F4"/>
              </a:clrFrom>
              <a:clrTo>
                <a:srgbClr val="F1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8"/>
          <a:stretch>
            <a:fillRect/>
          </a:stretch>
        </p:blipFill>
        <p:spPr bwMode="auto">
          <a:xfrm>
            <a:off x="7751763" y="2625725"/>
            <a:ext cx="198278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1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собака-ветеринара-рассматривая-6906921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476250"/>
            <a:ext cx="22336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thumbs.dreamstime.com/b/%D0%BC%D0%B8-%D1%8B%D0%B9-%D0%BC%D0%B0-%D1%8C%D1%87%D0%B8%D0%BA-%D0%B8%D0%B3%D1%80%D0%B0%D1%8F-%D1%81%D0%BA%D1%80%D0%B8%D0%BF%D0%BA%D1%83-5771484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692150"/>
            <a:ext cx="14732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s://i.pinimg.com/736x/48/36/6e/48366ef034557ab16f4dc749462bbc2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2997200"/>
            <a:ext cx="2417762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igramiks.ru/upload/medialibrary/be2/be29d5f09176975e7bfb9e857cfeddf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/>
          <a:stretch>
            <a:fillRect/>
          </a:stretch>
        </p:blipFill>
        <p:spPr bwMode="auto">
          <a:xfrm>
            <a:off x="4757738" y="3311525"/>
            <a:ext cx="1944687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sad-rechki.mogilev.edu.by/ru/sm.aspx?guid=2639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2794000"/>
            <a:ext cx="202882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48075" y="692150"/>
            <a:ext cx="43910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Доктор, но не для людей,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для птиц и для зверей.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особый дар,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врач…?</a:t>
            </a:r>
          </a:p>
        </p:txBody>
      </p:sp>
    </p:spTree>
    <p:extLst>
      <p:ext uri="{BB962C8B-B14F-4D97-AF65-F5344CB8AC3E}">
        <p14:creationId xmlns:p14="http://schemas.microsoft.com/office/powerpoint/2010/main" val="38617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HypADn9_c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854450"/>
            <a:ext cx="22431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09963" y="476250"/>
            <a:ext cx="43910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53735"/>
                </a:solidFill>
                <a:latin typeface="Monotype Corsiva" panose="03010101010201010101" pitchFamily="66" charset="0"/>
              </a:rPr>
              <a:t>Каждый день сажусь в кабину,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53735"/>
                </a:solidFill>
                <a:latin typeface="Monotype Corsiva" panose="03010101010201010101" pitchFamily="66" charset="0"/>
              </a:rPr>
              <a:t>Завожу мотор машины,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53735"/>
                </a:solidFill>
                <a:latin typeface="Monotype Corsiva" panose="03010101010201010101" pitchFamily="66" charset="0"/>
              </a:rPr>
              <a:t>Еду в дальние края.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53735"/>
                </a:solidFill>
                <a:latin typeface="Monotype Corsiva" panose="03010101010201010101" pitchFamily="66" charset="0"/>
              </a:rPr>
              <a:t>Отгадали , кто же я?</a:t>
            </a:r>
          </a:p>
        </p:txBody>
      </p:sp>
      <p:pic>
        <p:nvPicPr>
          <p:cNvPr id="6" name="Picture 10" descr="https://kartinkin.net/uploads/posts/2022-02/1645205247_5-kartinkin-net-p-kartinki-stroitelei-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20713"/>
            <a:ext cx="16367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собака-ветеринара-рассматривая-6906921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76250"/>
            <a:ext cx="22336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www.tdgb-mos.ru/wp-content/uploads/2019/05/medsestr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r="29497"/>
          <a:stretch>
            <a:fillRect/>
          </a:stretch>
        </p:blipFill>
        <p:spPr bwMode="auto">
          <a:xfrm>
            <a:off x="2495550" y="3068638"/>
            <a:ext cx="139541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 descr="thumb_img_5710ae8e70a52_resize_900_500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141663"/>
            <a:ext cx="20716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kamensk2.edusite.ru/images/biblioteka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92150"/>
            <a:ext cx="2335212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11600" y="663575"/>
            <a:ext cx="364648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+mn-cs"/>
              </a:rPr>
              <a:t> </a:t>
            </a:r>
            <a:r>
              <a:rPr lang="ru-RU" sz="2400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+mn-cs"/>
              </a:rPr>
              <a:t>В книжном море он бескрайнем</a:t>
            </a:r>
            <a:br>
              <a:rPr lang="ru-RU" sz="2400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+mn-cs"/>
              </a:rPr>
            </a:br>
            <a:r>
              <a:rPr lang="ru-RU" sz="2400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+mn-cs"/>
              </a:rPr>
              <a:t>Настоящий капитан.</a:t>
            </a:r>
            <a:br>
              <a:rPr lang="ru-RU" sz="2400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+mn-cs"/>
              </a:rPr>
            </a:br>
            <a:r>
              <a:rPr lang="ru-RU" sz="2400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+mn-cs"/>
              </a:rPr>
              <a:t>Отыскать любую книжку</a:t>
            </a:r>
            <a:br>
              <a:rPr lang="ru-RU" sz="2400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+mn-cs"/>
              </a:rPr>
            </a:br>
            <a:r>
              <a:rPr lang="ru-RU" sz="2400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+mn-cs"/>
              </a:rPr>
              <a:t>Помогает быстро нам!</a:t>
            </a:r>
          </a:p>
        </p:txBody>
      </p:sp>
      <p:pic>
        <p:nvPicPr>
          <p:cNvPr id="12" name="Picture 2" descr="https://shkolashmakovskaya-r45.gosweb.gosuslugi.ru/netcat_files/69/40/Pravila_obuche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>
            <a:fillRect/>
          </a:stretch>
        </p:blipFill>
        <p:spPr bwMode="auto">
          <a:xfrm>
            <a:off x="623888" y="476250"/>
            <a:ext cx="26638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 descr="scale_1200 (1).jf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b="10258"/>
          <a:stretch>
            <a:fillRect/>
          </a:stretch>
        </p:blipFill>
        <p:spPr bwMode="auto">
          <a:xfrm>
            <a:off x="7105650" y="3629025"/>
            <a:ext cx="30146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donrctt.ru/uploads/11_03_2020/mini/l6ev8jesyqk-900-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541713"/>
            <a:ext cx="287813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s://mishka-knizhka.ru/wp-content/uploads/2019/08/professii-obuchajucshie-kartochki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2599" r="4089" b="9073"/>
          <a:stretch>
            <a:fillRect/>
          </a:stretch>
        </p:blipFill>
        <p:spPr bwMode="auto">
          <a:xfrm>
            <a:off x="4824413" y="3873500"/>
            <a:ext cx="182086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918028"/>
            <a:ext cx="27209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s://avatars.mds.yandex.net/i?id=c50a1c37b9bb8f4787dd433b2bd11234-4377722-images-thumbs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96938"/>
            <a:ext cx="21336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s://posuddeluxe.ua/system/0017/5444/soteynik-woll-eco-lite-24h7-sm-w724eli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6022">
            <a:off x="8250238" y="1100138"/>
            <a:ext cx="23209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ds01.infourok.ru/uploads/ex/0ce9/00006e90-075cf592/img2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7" t="25537" r="5898" b="57819"/>
          <a:stretch>
            <a:fillRect/>
          </a:stretch>
        </p:blipFill>
        <p:spPr bwMode="auto">
          <a:xfrm>
            <a:off x="4856163" y="4537075"/>
            <a:ext cx="20304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https://webstockreview.net/images/dish-clipart-kitchenware-1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9" b="61342"/>
          <a:stretch>
            <a:fillRect/>
          </a:stretch>
        </p:blipFill>
        <p:spPr bwMode="auto">
          <a:xfrm>
            <a:off x="7608888" y="3055938"/>
            <a:ext cx="15605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https://webstockreview.net/images/dish-clipart-kitchenware-1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94" r="64027"/>
          <a:stretch>
            <a:fillRect/>
          </a:stretch>
        </p:blipFill>
        <p:spPr bwMode="auto">
          <a:xfrm>
            <a:off x="2090738" y="3490913"/>
            <a:ext cx="14446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0738" y="186612"/>
            <a:ext cx="7762389" cy="71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РАБОТЫ ПОВОРУ?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https://i.pinimg.com/originals/13/d2/ee/13d2eed92c314ff60b978d735a790c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815975"/>
            <a:ext cx="38084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027113"/>
            <a:ext cx="22479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30408" r="56340" b="32132"/>
          <a:stretch>
            <a:fillRect/>
          </a:stretch>
        </p:blipFill>
        <p:spPr bwMode="auto">
          <a:xfrm>
            <a:off x="1889125" y="1403350"/>
            <a:ext cx="10445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 t="45016" r="8940" b="31721"/>
          <a:stretch>
            <a:fillRect/>
          </a:stretch>
        </p:blipFill>
        <p:spPr bwMode="auto">
          <a:xfrm>
            <a:off x="4511675" y="5027613"/>
            <a:ext cx="22685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8" t="38371" r="36716" b="38368"/>
          <a:stretch>
            <a:fillRect/>
          </a:stretch>
        </p:blipFill>
        <p:spPr bwMode="auto">
          <a:xfrm>
            <a:off x="1828800" y="3544888"/>
            <a:ext cx="19796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6209" r="67989" b="69678"/>
          <a:stretch>
            <a:fillRect/>
          </a:stretch>
        </p:blipFill>
        <p:spPr bwMode="auto">
          <a:xfrm>
            <a:off x="7077075" y="3460750"/>
            <a:ext cx="18462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61673" y="133883"/>
            <a:ext cx="9268531" cy="71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РАБОТЫ ПОЛИЦЕЙСКОМУ?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4" descr="http://xn--80aaaahcjbdee5anmhdl7agnbh9bhdkl.xn--p1acf/attachments/Image/hello_html_7c3ba855.png?template=gener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05" y="2284413"/>
            <a:ext cx="28575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13" y="1785937"/>
            <a:ext cx="16351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51" y="1758950"/>
            <a:ext cx="120173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26" y="3786187"/>
            <a:ext cx="1854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63" y="4025900"/>
            <a:ext cx="18478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https://1.bp.blogspot.com/-lfekrtrlHtk/YBZtSNzRZxI/AAAAAAAAAW4/0wJ5lNc8FjMKtYlwldNEHgLZNJgY98_4ACLcBGAsYHQ/s1754/qsSx-5TlgCM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2" t="36707" r="45122" b="40652"/>
          <a:stretch>
            <a:fillRect/>
          </a:stretch>
        </p:blipFill>
        <p:spPr bwMode="auto">
          <a:xfrm>
            <a:off x="3751174" y="1715520"/>
            <a:ext cx="18716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61673" y="133883"/>
            <a:ext cx="9268531" cy="71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РАБОТЫ ВРАЧУ?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1673" y="133883"/>
            <a:ext cx="9268531" cy="71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РАБОТЫ УЧИТЕЛЮ?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3452813"/>
            <a:ext cx="16732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www.digiseller.ru/preview/634887/p1_2855942_11f9d2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555625"/>
            <a:ext cx="257492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s://cdn.freeclipartlibrary.com/2020/school-clipart/multicolor_school_stationary_clipart_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9" t="16101" r="3641" b="40500"/>
          <a:stretch>
            <a:fillRect/>
          </a:stretch>
        </p:blipFill>
        <p:spPr bwMode="auto">
          <a:xfrm>
            <a:off x="7064375" y="3429000"/>
            <a:ext cx="15668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цыркуль" descr="https://semanariocentro.com.uy/images/stories/SETIEMBRE_2021/articulos_de_oficin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1" t="25401" r="38585" b="30174"/>
          <a:stretch>
            <a:fillRect/>
          </a:stretch>
        </p:blipFill>
        <p:spPr bwMode="auto">
          <a:xfrm>
            <a:off x="7380288" y="1044575"/>
            <a:ext cx="1152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кулькулятор" descr="https://semanariocentro.com.uy/images/stories/SETIEMBRE_2021/articulos_de_oficin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9" t="23721" r="22643" b="31854"/>
          <a:stretch>
            <a:fillRect/>
          </a:stretch>
        </p:blipFill>
        <p:spPr bwMode="auto">
          <a:xfrm>
            <a:off x="1760538" y="906463"/>
            <a:ext cx="12573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арандаш" descr="https://semanariocentro.com.uy/images/stories/SETIEMBRE_2021/articulos_de_oficin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7" r="80681" b="30421"/>
          <a:stretch>
            <a:fillRect/>
          </a:stretch>
        </p:blipFill>
        <p:spPr bwMode="auto">
          <a:xfrm>
            <a:off x="3968750" y="4179888"/>
            <a:ext cx="15351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2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1673" y="133883"/>
            <a:ext cx="9268531" cy="71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РАБОТЫ ПОЖАРНОМУ?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kartinkin.net/uploads/posts/2022-03/1648167062_46-kartinkin-net-p-pozharnik-kartinki-5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92150"/>
            <a:ext cx="424815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машина6" descr="https://vospitatel.online/storage/app/docs/119/149/000/119149/621186f774a555007630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67200" r="44881" b="5501"/>
          <a:stretch>
            <a:fillRect/>
          </a:stretch>
        </p:blipFill>
        <p:spPr bwMode="auto">
          <a:xfrm>
            <a:off x="1309688" y="3587750"/>
            <a:ext cx="25923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аска" descr="https://vospitatel.online/storage/app/docs/119/149/000/119149/621186f774a555007630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4" t="27299" r="38580" b="52751"/>
          <a:stretch>
            <a:fillRect/>
          </a:stretch>
        </p:blipFill>
        <p:spPr bwMode="auto">
          <a:xfrm>
            <a:off x="7929563" y="984250"/>
            <a:ext cx="15843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024188"/>
            <a:ext cx="13684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гнетушитель" descr="https://vospitatel.online/storage/app/docs/119/149/000/119149/621186f774a555007630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5" t="67200" r="22041" b="5501"/>
          <a:stretch>
            <a:fillRect/>
          </a:stretch>
        </p:blipFill>
        <p:spPr bwMode="auto">
          <a:xfrm>
            <a:off x="1554163" y="1074738"/>
            <a:ext cx="10795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упор" descr="https://vospitatel.online/storage/app/docs/119/149/000/119149/621186f774a555007630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48666" r="52164" b="30333"/>
          <a:stretch>
            <a:fillRect/>
          </a:stretch>
        </p:blipFill>
        <p:spPr bwMode="auto">
          <a:xfrm>
            <a:off x="4772025" y="4864100"/>
            <a:ext cx="19256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2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1673" y="133883"/>
            <a:ext cx="10063218" cy="71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ЧЕМ ЗАНИМАЕТСЯ? ОПИШИ ПРОФЕССИЮ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illustrators.ru/uploads/illustration/image/614243/main_614243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887413"/>
            <a:ext cx="1912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s://mishka-knizhka.ru/wp-content/uploads/2019/08/professii-obuchajucshie-kartochki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2599" r="4089" b="9073"/>
          <a:stretch>
            <a:fillRect/>
          </a:stretch>
        </p:blipFill>
        <p:spPr bwMode="auto">
          <a:xfrm>
            <a:off x="6934200" y="863600"/>
            <a:ext cx="18208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s://kartinkin.net/uploads/posts/2022-02/1645205247_5-kartinkin-net-p-kartinki-stroitelei-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3705225"/>
            <a:ext cx="16367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s://adonius.club/uploads/posts/2022-01/1643135472_1-adonius-club-p-vopros-na-prozrachnom-fone-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15494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8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1673" y="133883"/>
            <a:ext cx="10304757" cy="71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ЧЕМ ЗАНИМАЕТСЯ? ОПИШИ ПРОФЕССИЮ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https://adonius.club/uploads/posts/2022-01/1643135472_1-adonius-club-p-vopros-na-prozrachnom-fone-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15494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ad-rechki.mogilev.edu.by/ru/sm.aspx?guid=2639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949575"/>
            <a:ext cx="2627312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donrctt.ru/uploads/11_03_2020/mini/l6ev8jesyqk-900-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60400"/>
            <a:ext cx="287813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s://mishka-knizhka.ru/wp-content/uploads/2019/08/professii-obuchajucshie-kartochki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2599" r="4089" b="9073"/>
          <a:stretch>
            <a:fillRect/>
          </a:stretch>
        </p:blipFill>
        <p:spPr bwMode="auto">
          <a:xfrm>
            <a:off x="7175500" y="755650"/>
            <a:ext cx="18208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1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8350_89-p-fon-dlya-prezentatsii-deti-v-detskom-sadu-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" y="918028"/>
            <a:ext cx="11607404" cy="59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1673" y="133883"/>
            <a:ext cx="10149482" cy="71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ЧЕМ ЗАНИМАЕТСЯ? ОПИШИ ПРОФЕССИЮ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gramiks.ru/upload/medialibrary/be2/be29d5f09176975e7bfb9e857cfeddf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/>
          <a:stretch>
            <a:fillRect/>
          </a:stretch>
        </p:blipFill>
        <p:spPr bwMode="auto">
          <a:xfrm>
            <a:off x="4832350" y="3240088"/>
            <a:ext cx="1944688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пп" descr="https://illustrators.ru/uploads/illustration/image/614243/main_614243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860425"/>
            <a:ext cx="1912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img5.goodfon.ru/wallpaper/nbig/e/30/marcos-ebrahim-children-illustration-concept-art-art-risuno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860425"/>
            <a:ext cx="333851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ttps://adonius.club/uploads/posts/2022-01/1643135472_1-adonius-club-p-vopros-na-prozrachnom-fone-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392238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7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189</Words>
  <Application>Microsoft Office PowerPoint</Application>
  <PresentationFormat>Широкоэкранный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Times New Roman</vt:lpstr>
      <vt:lpstr>Тема Office</vt:lpstr>
      <vt:lpstr>В МИРЕ ПРОФЕССИЙ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2024-01-22T02:56:17Z</dcterms:created>
  <dcterms:modified xsi:type="dcterms:W3CDTF">2024-01-22T03:52:24Z</dcterms:modified>
</cp:coreProperties>
</file>